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PGS-MFS-EHS-303 – BLOQUEIO E ETIQUETAGEM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risco em bloqueio e etiquetagem;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Dispositivos de bloqueio;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energias;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dispositivos;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Etiquetas de bloqueio.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Riscos e medidas de prevenção;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Riscos;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de prevenção;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Incidentes típicos.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Etapas para bloqueio e etiquetagem;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Identificação das fontes de energia e pontos de bloqueio conforme matriz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 bloqueio.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Normas e regulamentos.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PGS-MFS-EHS-303 – Bloqueio e Etiquetagem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2476</TotalTime>
  <Words>221</Words>
  <Application>Microsoft Office PowerPoint</Application>
  <PresentationFormat>Personalizar</PresentationFormat>
  <Paragraphs>44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353</cp:revision>
  <cp:lastPrinted>2023-01-18T11:46:20Z</cp:lastPrinted>
  <dcterms:created xsi:type="dcterms:W3CDTF">1996-09-21T19:33:27Z</dcterms:created>
  <dcterms:modified xsi:type="dcterms:W3CDTF">2024-08-19T19:28:38Z</dcterms:modified>
</cp:coreProperties>
</file>